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8" d="100"/>
          <a:sy n="68" d="100"/>
        </p:scale>
        <p:origin x="538" y="31"/>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1D8918-3850-425F-B16D-1A87B7F8A7AE}"/>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GB"/>
          </a:p>
        </p:txBody>
      </p:sp>
      <p:sp>
        <p:nvSpPr>
          <p:cNvPr id="3" name="Sottotitolo 2">
            <a:extLst>
              <a:ext uri="{FF2B5EF4-FFF2-40B4-BE49-F238E27FC236}">
                <a16:creationId xmlns:a16="http://schemas.microsoft.com/office/drawing/2014/main" id="{154024BB-8A9F-4B62-93EE-FBFCECC2D2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GB"/>
          </a:p>
        </p:txBody>
      </p:sp>
      <p:sp>
        <p:nvSpPr>
          <p:cNvPr id="4" name="Segnaposto data 3">
            <a:extLst>
              <a:ext uri="{FF2B5EF4-FFF2-40B4-BE49-F238E27FC236}">
                <a16:creationId xmlns:a16="http://schemas.microsoft.com/office/drawing/2014/main" id="{32E70BD5-7B00-4659-860C-46262495EDD5}"/>
              </a:ext>
            </a:extLst>
          </p:cNvPr>
          <p:cNvSpPr>
            <a:spLocks noGrp="1"/>
          </p:cNvSpPr>
          <p:nvPr>
            <p:ph type="dt" sz="half" idx="10"/>
          </p:nvPr>
        </p:nvSpPr>
        <p:spPr/>
        <p:txBody>
          <a:bodyPr/>
          <a:lstStyle/>
          <a:p>
            <a:fld id="{21FE5F5E-A8EE-4AE4-BD85-B8A1962023EA}" type="datetimeFigureOut">
              <a:rPr lang="en-GB" smtClean="0"/>
              <a:t>14/09/2018</a:t>
            </a:fld>
            <a:endParaRPr lang="en-GB"/>
          </a:p>
        </p:txBody>
      </p:sp>
      <p:sp>
        <p:nvSpPr>
          <p:cNvPr id="5" name="Segnaposto piè di pagina 4">
            <a:extLst>
              <a:ext uri="{FF2B5EF4-FFF2-40B4-BE49-F238E27FC236}">
                <a16:creationId xmlns:a16="http://schemas.microsoft.com/office/drawing/2014/main" id="{2D7A7340-1006-4EFC-BFB9-E15D87E921FC}"/>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0B32222D-D3ED-4EC9-A726-9F928917CF39}"/>
              </a:ext>
            </a:extLst>
          </p:cNvPr>
          <p:cNvSpPr>
            <a:spLocks noGrp="1"/>
          </p:cNvSpPr>
          <p:nvPr>
            <p:ph type="sldNum" sz="quarter" idx="12"/>
          </p:nvPr>
        </p:nvSpPr>
        <p:spPr/>
        <p:txBody>
          <a:bodyPr/>
          <a:lstStyle/>
          <a:p>
            <a:fld id="{E3C94342-DA31-459D-BB25-97D3380A922C}" type="slidenum">
              <a:rPr lang="en-GB" smtClean="0"/>
              <a:t>‹N›</a:t>
            </a:fld>
            <a:endParaRPr lang="en-GB"/>
          </a:p>
        </p:txBody>
      </p:sp>
    </p:spTree>
    <p:extLst>
      <p:ext uri="{BB962C8B-B14F-4D97-AF65-F5344CB8AC3E}">
        <p14:creationId xmlns:p14="http://schemas.microsoft.com/office/powerpoint/2010/main" val="253382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B5C231-B2E2-4B4E-8D05-8FDF89904E48}"/>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8D60B8F6-A65C-4688-8008-834000396CBA}"/>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80E6C3AD-534D-4C2A-99A9-7920C129A036}"/>
              </a:ext>
            </a:extLst>
          </p:cNvPr>
          <p:cNvSpPr>
            <a:spLocks noGrp="1"/>
          </p:cNvSpPr>
          <p:nvPr>
            <p:ph type="dt" sz="half" idx="10"/>
          </p:nvPr>
        </p:nvSpPr>
        <p:spPr/>
        <p:txBody>
          <a:bodyPr/>
          <a:lstStyle/>
          <a:p>
            <a:fld id="{21FE5F5E-A8EE-4AE4-BD85-B8A1962023EA}" type="datetimeFigureOut">
              <a:rPr lang="en-GB" smtClean="0"/>
              <a:t>14/09/2018</a:t>
            </a:fld>
            <a:endParaRPr lang="en-GB"/>
          </a:p>
        </p:txBody>
      </p:sp>
      <p:sp>
        <p:nvSpPr>
          <p:cNvPr id="5" name="Segnaposto piè di pagina 4">
            <a:extLst>
              <a:ext uri="{FF2B5EF4-FFF2-40B4-BE49-F238E27FC236}">
                <a16:creationId xmlns:a16="http://schemas.microsoft.com/office/drawing/2014/main" id="{5296C456-6996-4722-99D4-4525B892B660}"/>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E7B7ECD2-788C-4E23-802F-EF15310C8F0D}"/>
              </a:ext>
            </a:extLst>
          </p:cNvPr>
          <p:cNvSpPr>
            <a:spLocks noGrp="1"/>
          </p:cNvSpPr>
          <p:nvPr>
            <p:ph type="sldNum" sz="quarter" idx="12"/>
          </p:nvPr>
        </p:nvSpPr>
        <p:spPr/>
        <p:txBody>
          <a:bodyPr/>
          <a:lstStyle/>
          <a:p>
            <a:fld id="{E3C94342-DA31-459D-BB25-97D3380A922C}" type="slidenum">
              <a:rPr lang="en-GB" smtClean="0"/>
              <a:t>‹N›</a:t>
            </a:fld>
            <a:endParaRPr lang="en-GB"/>
          </a:p>
        </p:txBody>
      </p:sp>
    </p:spTree>
    <p:extLst>
      <p:ext uri="{BB962C8B-B14F-4D97-AF65-F5344CB8AC3E}">
        <p14:creationId xmlns:p14="http://schemas.microsoft.com/office/powerpoint/2010/main" val="1399678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CEC5B6E2-ACE0-41B8-B375-F178487A63B9}"/>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9C1CE9BF-3E1E-42ED-9C75-208777242494}"/>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09672773-7970-48D8-AAA0-4A5AD676AF72}"/>
              </a:ext>
            </a:extLst>
          </p:cNvPr>
          <p:cNvSpPr>
            <a:spLocks noGrp="1"/>
          </p:cNvSpPr>
          <p:nvPr>
            <p:ph type="dt" sz="half" idx="10"/>
          </p:nvPr>
        </p:nvSpPr>
        <p:spPr/>
        <p:txBody>
          <a:bodyPr/>
          <a:lstStyle/>
          <a:p>
            <a:fld id="{21FE5F5E-A8EE-4AE4-BD85-B8A1962023EA}" type="datetimeFigureOut">
              <a:rPr lang="en-GB" smtClean="0"/>
              <a:t>14/09/2018</a:t>
            </a:fld>
            <a:endParaRPr lang="en-GB"/>
          </a:p>
        </p:txBody>
      </p:sp>
      <p:sp>
        <p:nvSpPr>
          <p:cNvPr id="5" name="Segnaposto piè di pagina 4">
            <a:extLst>
              <a:ext uri="{FF2B5EF4-FFF2-40B4-BE49-F238E27FC236}">
                <a16:creationId xmlns:a16="http://schemas.microsoft.com/office/drawing/2014/main" id="{EEA067E5-5776-428C-B40C-76CC6F7F7936}"/>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FC87E023-01EB-4B30-839F-E0414C376666}"/>
              </a:ext>
            </a:extLst>
          </p:cNvPr>
          <p:cNvSpPr>
            <a:spLocks noGrp="1"/>
          </p:cNvSpPr>
          <p:nvPr>
            <p:ph type="sldNum" sz="quarter" idx="12"/>
          </p:nvPr>
        </p:nvSpPr>
        <p:spPr/>
        <p:txBody>
          <a:bodyPr/>
          <a:lstStyle/>
          <a:p>
            <a:fld id="{E3C94342-DA31-459D-BB25-97D3380A922C}" type="slidenum">
              <a:rPr lang="en-GB" smtClean="0"/>
              <a:t>‹N›</a:t>
            </a:fld>
            <a:endParaRPr lang="en-GB"/>
          </a:p>
        </p:txBody>
      </p:sp>
    </p:spTree>
    <p:extLst>
      <p:ext uri="{BB962C8B-B14F-4D97-AF65-F5344CB8AC3E}">
        <p14:creationId xmlns:p14="http://schemas.microsoft.com/office/powerpoint/2010/main" val="3257724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9FB2C8-B020-43B0-BAD8-7DC7BEBFE3A2}"/>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E5B7AACF-B379-441C-93BC-23262C848641}"/>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E92D4E3A-BF59-4A86-8A7B-9EE949C78B05}"/>
              </a:ext>
            </a:extLst>
          </p:cNvPr>
          <p:cNvSpPr>
            <a:spLocks noGrp="1"/>
          </p:cNvSpPr>
          <p:nvPr>
            <p:ph type="dt" sz="half" idx="10"/>
          </p:nvPr>
        </p:nvSpPr>
        <p:spPr/>
        <p:txBody>
          <a:bodyPr/>
          <a:lstStyle/>
          <a:p>
            <a:fld id="{21FE5F5E-A8EE-4AE4-BD85-B8A1962023EA}" type="datetimeFigureOut">
              <a:rPr lang="en-GB" smtClean="0"/>
              <a:t>14/09/2018</a:t>
            </a:fld>
            <a:endParaRPr lang="en-GB"/>
          </a:p>
        </p:txBody>
      </p:sp>
      <p:sp>
        <p:nvSpPr>
          <p:cNvPr id="5" name="Segnaposto piè di pagina 4">
            <a:extLst>
              <a:ext uri="{FF2B5EF4-FFF2-40B4-BE49-F238E27FC236}">
                <a16:creationId xmlns:a16="http://schemas.microsoft.com/office/drawing/2014/main" id="{7AD99478-C67A-4247-A2A2-57F02FA9351B}"/>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31FDA747-B969-41C9-8372-BB6B70595424}"/>
              </a:ext>
            </a:extLst>
          </p:cNvPr>
          <p:cNvSpPr>
            <a:spLocks noGrp="1"/>
          </p:cNvSpPr>
          <p:nvPr>
            <p:ph type="sldNum" sz="quarter" idx="12"/>
          </p:nvPr>
        </p:nvSpPr>
        <p:spPr/>
        <p:txBody>
          <a:bodyPr/>
          <a:lstStyle/>
          <a:p>
            <a:fld id="{E3C94342-DA31-459D-BB25-97D3380A922C}" type="slidenum">
              <a:rPr lang="en-GB" smtClean="0"/>
              <a:t>‹N›</a:t>
            </a:fld>
            <a:endParaRPr lang="en-GB"/>
          </a:p>
        </p:txBody>
      </p:sp>
    </p:spTree>
    <p:extLst>
      <p:ext uri="{BB962C8B-B14F-4D97-AF65-F5344CB8AC3E}">
        <p14:creationId xmlns:p14="http://schemas.microsoft.com/office/powerpoint/2010/main" val="905253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147EDB-7804-415B-A199-C28873C344F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A589F5FC-50DF-4D0A-A81C-6FA9034E6C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3243AFAC-3949-45E9-B257-2F554CC2FC37}"/>
              </a:ext>
            </a:extLst>
          </p:cNvPr>
          <p:cNvSpPr>
            <a:spLocks noGrp="1"/>
          </p:cNvSpPr>
          <p:nvPr>
            <p:ph type="dt" sz="half" idx="10"/>
          </p:nvPr>
        </p:nvSpPr>
        <p:spPr/>
        <p:txBody>
          <a:bodyPr/>
          <a:lstStyle/>
          <a:p>
            <a:fld id="{21FE5F5E-A8EE-4AE4-BD85-B8A1962023EA}" type="datetimeFigureOut">
              <a:rPr lang="en-GB" smtClean="0"/>
              <a:t>14/09/2018</a:t>
            </a:fld>
            <a:endParaRPr lang="en-GB"/>
          </a:p>
        </p:txBody>
      </p:sp>
      <p:sp>
        <p:nvSpPr>
          <p:cNvPr id="5" name="Segnaposto piè di pagina 4">
            <a:extLst>
              <a:ext uri="{FF2B5EF4-FFF2-40B4-BE49-F238E27FC236}">
                <a16:creationId xmlns:a16="http://schemas.microsoft.com/office/drawing/2014/main" id="{BF0EE2B6-E47B-416D-96DB-1D5C3BF0E822}"/>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2D831E01-9B05-482D-BB73-D245496154A1}"/>
              </a:ext>
            </a:extLst>
          </p:cNvPr>
          <p:cNvSpPr>
            <a:spLocks noGrp="1"/>
          </p:cNvSpPr>
          <p:nvPr>
            <p:ph type="sldNum" sz="quarter" idx="12"/>
          </p:nvPr>
        </p:nvSpPr>
        <p:spPr/>
        <p:txBody>
          <a:bodyPr/>
          <a:lstStyle/>
          <a:p>
            <a:fld id="{E3C94342-DA31-459D-BB25-97D3380A922C}" type="slidenum">
              <a:rPr lang="en-GB" smtClean="0"/>
              <a:t>‹N›</a:t>
            </a:fld>
            <a:endParaRPr lang="en-GB"/>
          </a:p>
        </p:txBody>
      </p:sp>
    </p:spTree>
    <p:extLst>
      <p:ext uri="{BB962C8B-B14F-4D97-AF65-F5344CB8AC3E}">
        <p14:creationId xmlns:p14="http://schemas.microsoft.com/office/powerpoint/2010/main" val="3561805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D0BF57-4421-40E6-ABF9-CF22E56A32CD}"/>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3CE77427-8E18-4293-9B21-DDE68CC52336}"/>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contenuto 3">
            <a:extLst>
              <a:ext uri="{FF2B5EF4-FFF2-40B4-BE49-F238E27FC236}">
                <a16:creationId xmlns:a16="http://schemas.microsoft.com/office/drawing/2014/main" id="{BD728B53-561E-4DEE-B571-3479D14BB75A}"/>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data 4">
            <a:extLst>
              <a:ext uri="{FF2B5EF4-FFF2-40B4-BE49-F238E27FC236}">
                <a16:creationId xmlns:a16="http://schemas.microsoft.com/office/drawing/2014/main" id="{92413998-9804-4DFD-9450-33BBC77FEC35}"/>
              </a:ext>
            </a:extLst>
          </p:cNvPr>
          <p:cNvSpPr>
            <a:spLocks noGrp="1"/>
          </p:cNvSpPr>
          <p:nvPr>
            <p:ph type="dt" sz="half" idx="10"/>
          </p:nvPr>
        </p:nvSpPr>
        <p:spPr/>
        <p:txBody>
          <a:bodyPr/>
          <a:lstStyle/>
          <a:p>
            <a:fld id="{21FE5F5E-A8EE-4AE4-BD85-B8A1962023EA}" type="datetimeFigureOut">
              <a:rPr lang="en-GB" smtClean="0"/>
              <a:t>14/09/2018</a:t>
            </a:fld>
            <a:endParaRPr lang="en-GB"/>
          </a:p>
        </p:txBody>
      </p:sp>
      <p:sp>
        <p:nvSpPr>
          <p:cNvPr id="6" name="Segnaposto piè di pagina 5">
            <a:extLst>
              <a:ext uri="{FF2B5EF4-FFF2-40B4-BE49-F238E27FC236}">
                <a16:creationId xmlns:a16="http://schemas.microsoft.com/office/drawing/2014/main" id="{F1947152-110F-464E-8E59-77F074FD11A5}"/>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B4899878-C86E-41C7-BCDA-12BDECBDAC7C}"/>
              </a:ext>
            </a:extLst>
          </p:cNvPr>
          <p:cNvSpPr>
            <a:spLocks noGrp="1"/>
          </p:cNvSpPr>
          <p:nvPr>
            <p:ph type="sldNum" sz="quarter" idx="12"/>
          </p:nvPr>
        </p:nvSpPr>
        <p:spPr/>
        <p:txBody>
          <a:bodyPr/>
          <a:lstStyle/>
          <a:p>
            <a:fld id="{E3C94342-DA31-459D-BB25-97D3380A922C}" type="slidenum">
              <a:rPr lang="en-GB" smtClean="0"/>
              <a:t>‹N›</a:t>
            </a:fld>
            <a:endParaRPr lang="en-GB"/>
          </a:p>
        </p:txBody>
      </p:sp>
    </p:spTree>
    <p:extLst>
      <p:ext uri="{BB962C8B-B14F-4D97-AF65-F5344CB8AC3E}">
        <p14:creationId xmlns:p14="http://schemas.microsoft.com/office/powerpoint/2010/main" val="3388210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4E2A42-B352-4163-8851-67BC62FB1316}"/>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E7F9ED16-0F0D-415A-93FC-E462A06AB1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4016D82E-B9EF-4850-ACCD-30BA6D0E3448}"/>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testo 4">
            <a:extLst>
              <a:ext uri="{FF2B5EF4-FFF2-40B4-BE49-F238E27FC236}">
                <a16:creationId xmlns:a16="http://schemas.microsoft.com/office/drawing/2014/main" id="{68CF1FB1-3211-441A-A6BF-6854D214E5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78C94DFC-08D7-4346-BA48-CAB7B3884448}"/>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7" name="Segnaposto data 6">
            <a:extLst>
              <a:ext uri="{FF2B5EF4-FFF2-40B4-BE49-F238E27FC236}">
                <a16:creationId xmlns:a16="http://schemas.microsoft.com/office/drawing/2014/main" id="{B2EE5A5B-315F-4D9B-B9CB-58D387DC3B12}"/>
              </a:ext>
            </a:extLst>
          </p:cNvPr>
          <p:cNvSpPr>
            <a:spLocks noGrp="1"/>
          </p:cNvSpPr>
          <p:nvPr>
            <p:ph type="dt" sz="half" idx="10"/>
          </p:nvPr>
        </p:nvSpPr>
        <p:spPr/>
        <p:txBody>
          <a:bodyPr/>
          <a:lstStyle/>
          <a:p>
            <a:fld id="{21FE5F5E-A8EE-4AE4-BD85-B8A1962023EA}" type="datetimeFigureOut">
              <a:rPr lang="en-GB" smtClean="0"/>
              <a:t>14/09/2018</a:t>
            </a:fld>
            <a:endParaRPr lang="en-GB"/>
          </a:p>
        </p:txBody>
      </p:sp>
      <p:sp>
        <p:nvSpPr>
          <p:cNvPr id="8" name="Segnaposto piè di pagina 7">
            <a:extLst>
              <a:ext uri="{FF2B5EF4-FFF2-40B4-BE49-F238E27FC236}">
                <a16:creationId xmlns:a16="http://schemas.microsoft.com/office/drawing/2014/main" id="{1A7A2F9B-5AE0-4C60-A553-0E13CC18EAD8}"/>
              </a:ext>
            </a:extLst>
          </p:cNvPr>
          <p:cNvSpPr>
            <a:spLocks noGrp="1"/>
          </p:cNvSpPr>
          <p:nvPr>
            <p:ph type="ftr" sz="quarter" idx="11"/>
          </p:nvPr>
        </p:nvSpPr>
        <p:spPr/>
        <p:txBody>
          <a:bodyPr/>
          <a:lstStyle/>
          <a:p>
            <a:endParaRPr lang="en-GB"/>
          </a:p>
        </p:txBody>
      </p:sp>
      <p:sp>
        <p:nvSpPr>
          <p:cNvPr id="9" name="Segnaposto numero diapositiva 8">
            <a:extLst>
              <a:ext uri="{FF2B5EF4-FFF2-40B4-BE49-F238E27FC236}">
                <a16:creationId xmlns:a16="http://schemas.microsoft.com/office/drawing/2014/main" id="{DDD97496-623F-4801-8C46-34C231FD424F}"/>
              </a:ext>
            </a:extLst>
          </p:cNvPr>
          <p:cNvSpPr>
            <a:spLocks noGrp="1"/>
          </p:cNvSpPr>
          <p:nvPr>
            <p:ph type="sldNum" sz="quarter" idx="12"/>
          </p:nvPr>
        </p:nvSpPr>
        <p:spPr/>
        <p:txBody>
          <a:bodyPr/>
          <a:lstStyle/>
          <a:p>
            <a:fld id="{E3C94342-DA31-459D-BB25-97D3380A922C}" type="slidenum">
              <a:rPr lang="en-GB" smtClean="0"/>
              <a:t>‹N›</a:t>
            </a:fld>
            <a:endParaRPr lang="en-GB"/>
          </a:p>
        </p:txBody>
      </p:sp>
    </p:spTree>
    <p:extLst>
      <p:ext uri="{BB962C8B-B14F-4D97-AF65-F5344CB8AC3E}">
        <p14:creationId xmlns:p14="http://schemas.microsoft.com/office/powerpoint/2010/main" val="373328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009FC2-7FAF-4EA5-B6BA-67606C09B542}"/>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data 2">
            <a:extLst>
              <a:ext uri="{FF2B5EF4-FFF2-40B4-BE49-F238E27FC236}">
                <a16:creationId xmlns:a16="http://schemas.microsoft.com/office/drawing/2014/main" id="{11535C1E-FC57-4BDA-9D2C-930A37818E40}"/>
              </a:ext>
            </a:extLst>
          </p:cNvPr>
          <p:cNvSpPr>
            <a:spLocks noGrp="1"/>
          </p:cNvSpPr>
          <p:nvPr>
            <p:ph type="dt" sz="half" idx="10"/>
          </p:nvPr>
        </p:nvSpPr>
        <p:spPr/>
        <p:txBody>
          <a:bodyPr/>
          <a:lstStyle/>
          <a:p>
            <a:fld id="{21FE5F5E-A8EE-4AE4-BD85-B8A1962023EA}" type="datetimeFigureOut">
              <a:rPr lang="en-GB" smtClean="0"/>
              <a:t>14/09/2018</a:t>
            </a:fld>
            <a:endParaRPr lang="en-GB"/>
          </a:p>
        </p:txBody>
      </p:sp>
      <p:sp>
        <p:nvSpPr>
          <p:cNvPr id="4" name="Segnaposto piè di pagina 3">
            <a:extLst>
              <a:ext uri="{FF2B5EF4-FFF2-40B4-BE49-F238E27FC236}">
                <a16:creationId xmlns:a16="http://schemas.microsoft.com/office/drawing/2014/main" id="{92A38B6E-E886-4868-8306-276CED02B5FE}"/>
              </a:ext>
            </a:extLst>
          </p:cNvPr>
          <p:cNvSpPr>
            <a:spLocks noGrp="1"/>
          </p:cNvSpPr>
          <p:nvPr>
            <p:ph type="ftr" sz="quarter" idx="11"/>
          </p:nvPr>
        </p:nvSpPr>
        <p:spPr/>
        <p:txBody>
          <a:bodyPr/>
          <a:lstStyle/>
          <a:p>
            <a:endParaRPr lang="en-GB"/>
          </a:p>
        </p:txBody>
      </p:sp>
      <p:sp>
        <p:nvSpPr>
          <p:cNvPr id="5" name="Segnaposto numero diapositiva 4">
            <a:extLst>
              <a:ext uri="{FF2B5EF4-FFF2-40B4-BE49-F238E27FC236}">
                <a16:creationId xmlns:a16="http://schemas.microsoft.com/office/drawing/2014/main" id="{B3A7C389-797E-4C14-88E0-5806CCB174B8}"/>
              </a:ext>
            </a:extLst>
          </p:cNvPr>
          <p:cNvSpPr>
            <a:spLocks noGrp="1"/>
          </p:cNvSpPr>
          <p:nvPr>
            <p:ph type="sldNum" sz="quarter" idx="12"/>
          </p:nvPr>
        </p:nvSpPr>
        <p:spPr/>
        <p:txBody>
          <a:bodyPr/>
          <a:lstStyle/>
          <a:p>
            <a:fld id="{E3C94342-DA31-459D-BB25-97D3380A922C}" type="slidenum">
              <a:rPr lang="en-GB" smtClean="0"/>
              <a:t>‹N›</a:t>
            </a:fld>
            <a:endParaRPr lang="en-GB"/>
          </a:p>
        </p:txBody>
      </p:sp>
    </p:spTree>
    <p:extLst>
      <p:ext uri="{BB962C8B-B14F-4D97-AF65-F5344CB8AC3E}">
        <p14:creationId xmlns:p14="http://schemas.microsoft.com/office/powerpoint/2010/main" val="2580094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2F44A8B-EEE0-4281-8175-42B5A48BA53A}"/>
              </a:ext>
            </a:extLst>
          </p:cNvPr>
          <p:cNvSpPr>
            <a:spLocks noGrp="1"/>
          </p:cNvSpPr>
          <p:nvPr>
            <p:ph type="dt" sz="half" idx="10"/>
          </p:nvPr>
        </p:nvSpPr>
        <p:spPr/>
        <p:txBody>
          <a:bodyPr/>
          <a:lstStyle/>
          <a:p>
            <a:fld id="{21FE5F5E-A8EE-4AE4-BD85-B8A1962023EA}" type="datetimeFigureOut">
              <a:rPr lang="en-GB" smtClean="0"/>
              <a:t>14/09/2018</a:t>
            </a:fld>
            <a:endParaRPr lang="en-GB"/>
          </a:p>
        </p:txBody>
      </p:sp>
      <p:sp>
        <p:nvSpPr>
          <p:cNvPr id="3" name="Segnaposto piè di pagina 2">
            <a:extLst>
              <a:ext uri="{FF2B5EF4-FFF2-40B4-BE49-F238E27FC236}">
                <a16:creationId xmlns:a16="http://schemas.microsoft.com/office/drawing/2014/main" id="{EF3260FA-C4A3-4452-A3A1-7C8C816D2747}"/>
              </a:ext>
            </a:extLst>
          </p:cNvPr>
          <p:cNvSpPr>
            <a:spLocks noGrp="1"/>
          </p:cNvSpPr>
          <p:nvPr>
            <p:ph type="ftr" sz="quarter" idx="11"/>
          </p:nvPr>
        </p:nvSpPr>
        <p:spPr/>
        <p:txBody>
          <a:bodyPr/>
          <a:lstStyle/>
          <a:p>
            <a:endParaRPr lang="en-GB"/>
          </a:p>
        </p:txBody>
      </p:sp>
      <p:sp>
        <p:nvSpPr>
          <p:cNvPr id="4" name="Segnaposto numero diapositiva 3">
            <a:extLst>
              <a:ext uri="{FF2B5EF4-FFF2-40B4-BE49-F238E27FC236}">
                <a16:creationId xmlns:a16="http://schemas.microsoft.com/office/drawing/2014/main" id="{27A11C8E-15D9-48FA-B809-E5AD508B8843}"/>
              </a:ext>
            </a:extLst>
          </p:cNvPr>
          <p:cNvSpPr>
            <a:spLocks noGrp="1"/>
          </p:cNvSpPr>
          <p:nvPr>
            <p:ph type="sldNum" sz="quarter" idx="12"/>
          </p:nvPr>
        </p:nvSpPr>
        <p:spPr/>
        <p:txBody>
          <a:bodyPr/>
          <a:lstStyle/>
          <a:p>
            <a:fld id="{E3C94342-DA31-459D-BB25-97D3380A922C}" type="slidenum">
              <a:rPr lang="en-GB" smtClean="0"/>
              <a:t>‹N›</a:t>
            </a:fld>
            <a:endParaRPr lang="en-GB"/>
          </a:p>
        </p:txBody>
      </p:sp>
    </p:spTree>
    <p:extLst>
      <p:ext uri="{BB962C8B-B14F-4D97-AF65-F5344CB8AC3E}">
        <p14:creationId xmlns:p14="http://schemas.microsoft.com/office/powerpoint/2010/main" val="3851782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5C10B7-9250-496E-94FC-3B0BBD85415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560455CC-564C-4BD9-8491-EE62FF99A0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testo 3">
            <a:extLst>
              <a:ext uri="{FF2B5EF4-FFF2-40B4-BE49-F238E27FC236}">
                <a16:creationId xmlns:a16="http://schemas.microsoft.com/office/drawing/2014/main" id="{84D6B932-BD24-421C-8698-2A82F6601F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3946EB41-EA82-4173-B87E-9E6128BC720F}"/>
              </a:ext>
            </a:extLst>
          </p:cNvPr>
          <p:cNvSpPr>
            <a:spLocks noGrp="1"/>
          </p:cNvSpPr>
          <p:nvPr>
            <p:ph type="dt" sz="half" idx="10"/>
          </p:nvPr>
        </p:nvSpPr>
        <p:spPr/>
        <p:txBody>
          <a:bodyPr/>
          <a:lstStyle/>
          <a:p>
            <a:fld id="{21FE5F5E-A8EE-4AE4-BD85-B8A1962023EA}" type="datetimeFigureOut">
              <a:rPr lang="en-GB" smtClean="0"/>
              <a:t>14/09/2018</a:t>
            </a:fld>
            <a:endParaRPr lang="en-GB"/>
          </a:p>
        </p:txBody>
      </p:sp>
      <p:sp>
        <p:nvSpPr>
          <p:cNvPr id="6" name="Segnaposto piè di pagina 5">
            <a:extLst>
              <a:ext uri="{FF2B5EF4-FFF2-40B4-BE49-F238E27FC236}">
                <a16:creationId xmlns:a16="http://schemas.microsoft.com/office/drawing/2014/main" id="{A76CF23D-3169-472C-B6CF-7ADEB9F8E188}"/>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D47B9B77-8FE9-4118-847D-AD161E362B1B}"/>
              </a:ext>
            </a:extLst>
          </p:cNvPr>
          <p:cNvSpPr>
            <a:spLocks noGrp="1"/>
          </p:cNvSpPr>
          <p:nvPr>
            <p:ph type="sldNum" sz="quarter" idx="12"/>
          </p:nvPr>
        </p:nvSpPr>
        <p:spPr/>
        <p:txBody>
          <a:bodyPr/>
          <a:lstStyle/>
          <a:p>
            <a:fld id="{E3C94342-DA31-459D-BB25-97D3380A922C}" type="slidenum">
              <a:rPr lang="en-GB" smtClean="0"/>
              <a:t>‹N›</a:t>
            </a:fld>
            <a:endParaRPr lang="en-GB"/>
          </a:p>
        </p:txBody>
      </p:sp>
    </p:spTree>
    <p:extLst>
      <p:ext uri="{BB962C8B-B14F-4D97-AF65-F5344CB8AC3E}">
        <p14:creationId xmlns:p14="http://schemas.microsoft.com/office/powerpoint/2010/main" val="2400527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5D9260-CCDC-480A-84E8-67A8936C886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immagine 2">
            <a:extLst>
              <a:ext uri="{FF2B5EF4-FFF2-40B4-BE49-F238E27FC236}">
                <a16:creationId xmlns:a16="http://schemas.microsoft.com/office/drawing/2014/main" id="{16E571DE-55E4-448F-BBD6-739CD367D5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a:extLst>
              <a:ext uri="{FF2B5EF4-FFF2-40B4-BE49-F238E27FC236}">
                <a16:creationId xmlns:a16="http://schemas.microsoft.com/office/drawing/2014/main" id="{7F8740DC-3305-4C38-A375-975440589F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245ECABB-E4CE-481D-B31A-61287B15DD02}"/>
              </a:ext>
            </a:extLst>
          </p:cNvPr>
          <p:cNvSpPr>
            <a:spLocks noGrp="1"/>
          </p:cNvSpPr>
          <p:nvPr>
            <p:ph type="dt" sz="half" idx="10"/>
          </p:nvPr>
        </p:nvSpPr>
        <p:spPr/>
        <p:txBody>
          <a:bodyPr/>
          <a:lstStyle/>
          <a:p>
            <a:fld id="{21FE5F5E-A8EE-4AE4-BD85-B8A1962023EA}" type="datetimeFigureOut">
              <a:rPr lang="en-GB" smtClean="0"/>
              <a:t>14/09/2018</a:t>
            </a:fld>
            <a:endParaRPr lang="en-GB"/>
          </a:p>
        </p:txBody>
      </p:sp>
      <p:sp>
        <p:nvSpPr>
          <p:cNvPr id="6" name="Segnaposto piè di pagina 5">
            <a:extLst>
              <a:ext uri="{FF2B5EF4-FFF2-40B4-BE49-F238E27FC236}">
                <a16:creationId xmlns:a16="http://schemas.microsoft.com/office/drawing/2014/main" id="{BCB432ED-83BB-4A72-A448-2E26D29B2143}"/>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81F65F71-5509-4528-88D5-90C5826FFFFA}"/>
              </a:ext>
            </a:extLst>
          </p:cNvPr>
          <p:cNvSpPr>
            <a:spLocks noGrp="1"/>
          </p:cNvSpPr>
          <p:nvPr>
            <p:ph type="sldNum" sz="quarter" idx="12"/>
          </p:nvPr>
        </p:nvSpPr>
        <p:spPr/>
        <p:txBody>
          <a:bodyPr/>
          <a:lstStyle/>
          <a:p>
            <a:fld id="{E3C94342-DA31-459D-BB25-97D3380A922C}" type="slidenum">
              <a:rPr lang="en-GB" smtClean="0"/>
              <a:t>‹N›</a:t>
            </a:fld>
            <a:endParaRPr lang="en-GB"/>
          </a:p>
        </p:txBody>
      </p:sp>
    </p:spTree>
    <p:extLst>
      <p:ext uri="{BB962C8B-B14F-4D97-AF65-F5344CB8AC3E}">
        <p14:creationId xmlns:p14="http://schemas.microsoft.com/office/powerpoint/2010/main" val="3555083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31ACC46-1E29-4CC0-A975-692435F176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C77E172C-6C2E-4B4D-95A6-16917263E7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A5D3D9A1-1C09-4481-AFB3-AC0FE1B5EB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FE5F5E-A8EE-4AE4-BD85-B8A1962023EA}" type="datetimeFigureOut">
              <a:rPr lang="en-GB" smtClean="0"/>
              <a:t>14/09/2018</a:t>
            </a:fld>
            <a:endParaRPr lang="en-GB"/>
          </a:p>
        </p:txBody>
      </p:sp>
      <p:sp>
        <p:nvSpPr>
          <p:cNvPr id="5" name="Segnaposto piè di pagina 4">
            <a:extLst>
              <a:ext uri="{FF2B5EF4-FFF2-40B4-BE49-F238E27FC236}">
                <a16:creationId xmlns:a16="http://schemas.microsoft.com/office/drawing/2014/main" id="{2438EA7C-EBF7-49B4-BD81-21A4A93336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a:extLst>
              <a:ext uri="{FF2B5EF4-FFF2-40B4-BE49-F238E27FC236}">
                <a16:creationId xmlns:a16="http://schemas.microsoft.com/office/drawing/2014/main" id="{66440079-80F8-4A4C-9913-8CE831F3DB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C94342-DA31-459D-BB25-97D3380A922C}" type="slidenum">
              <a:rPr lang="en-GB" smtClean="0"/>
              <a:t>‹N›</a:t>
            </a:fld>
            <a:endParaRPr lang="en-GB"/>
          </a:p>
        </p:txBody>
      </p:sp>
    </p:spTree>
    <p:extLst>
      <p:ext uri="{BB962C8B-B14F-4D97-AF65-F5344CB8AC3E}">
        <p14:creationId xmlns:p14="http://schemas.microsoft.com/office/powerpoint/2010/main" val="426090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file:///C:\Users\jacke\Desktop\SERENA%20from%201.7.2016\VIENNA\VIS\PTA\cultural%20club\cultureclub@ptavis.com" TargetMode="External"/><Relationship Id="rId2" Type="http://schemas.openxmlformats.org/officeDocument/2006/relationships/hyperlink" Target="https://doodle.com/poll/tky5akcuy7zbzzac" TargetMode="External"/><Relationship Id="rId1" Type="http://schemas.openxmlformats.org/officeDocument/2006/relationships/slideLayout" Target="../slideLayouts/slideLayout1.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po 8">
            <a:extLst>
              <a:ext uri="{FF2B5EF4-FFF2-40B4-BE49-F238E27FC236}">
                <a16:creationId xmlns:a16="http://schemas.microsoft.com/office/drawing/2014/main" id="{068BAEF0-62AE-40C6-A383-BB708199E8EB}"/>
              </a:ext>
            </a:extLst>
          </p:cNvPr>
          <p:cNvGrpSpPr/>
          <p:nvPr/>
        </p:nvGrpSpPr>
        <p:grpSpPr>
          <a:xfrm>
            <a:off x="309622" y="382012"/>
            <a:ext cx="11572755" cy="6294031"/>
            <a:chOff x="503499" y="408806"/>
            <a:chExt cx="11572755" cy="6294031"/>
          </a:xfrm>
        </p:grpSpPr>
        <p:sp>
          <p:nvSpPr>
            <p:cNvPr id="6" name="CasellaDiTesto 5">
              <a:extLst>
                <a:ext uri="{FF2B5EF4-FFF2-40B4-BE49-F238E27FC236}">
                  <a16:creationId xmlns:a16="http://schemas.microsoft.com/office/drawing/2014/main" id="{B7DC5F08-53EE-43F8-B270-A179600FB6C0}"/>
                </a:ext>
              </a:extLst>
            </p:cNvPr>
            <p:cNvSpPr txBox="1"/>
            <p:nvPr/>
          </p:nvSpPr>
          <p:spPr>
            <a:xfrm>
              <a:off x="4830975" y="408806"/>
              <a:ext cx="7245279" cy="6294031"/>
            </a:xfrm>
            <a:prstGeom prst="rect">
              <a:avLst/>
            </a:prstGeom>
            <a:noFill/>
          </p:spPr>
          <p:txBody>
            <a:bodyPr wrap="square" rtlCol="0">
              <a:spAutoFit/>
            </a:bodyPr>
            <a:lstStyle/>
            <a:p>
              <a:r>
                <a:rPr lang="en-GB" sz="1300" dirty="0"/>
                <a:t>Dear VIS’s Parents,</a:t>
              </a:r>
              <a:endParaRPr lang="it-IT" sz="1300" dirty="0"/>
            </a:p>
            <a:p>
              <a:r>
                <a:rPr lang="en-GB" sz="1300" dirty="0"/>
                <a:t>we are glad to announce the first culture visit of the season that will take place at the Imperial Treasury Vienna, </a:t>
              </a:r>
              <a:r>
                <a:rPr lang="en-GB" sz="1300" dirty="0" err="1"/>
                <a:t>Kaiserliche</a:t>
              </a:r>
              <a:r>
                <a:rPr lang="en-GB" sz="1300" dirty="0"/>
                <a:t> </a:t>
              </a:r>
              <a:r>
                <a:rPr lang="en-GB" sz="1300" dirty="0" err="1"/>
                <a:t>Schatzkammer</a:t>
              </a:r>
              <a:r>
                <a:rPr lang="en-GB" sz="1300" dirty="0"/>
                <a:t>.</a:t>
              </a:r>
            </a:p>
            <a:p>
              <a:endParaRPr lang="it-IT" sz="1300" dirty="0"/>
            </a:p>
            <a:p>
              <a:r>
                <a:rPr lang="en-GB" sz="1300" dirty="0"/>
                <a:t>When: Wednesday September 26</a:t>
              </a:r>
              <a:r>
                <a:rPr lang="en-GB" sz="1300" baseline="30000" dirty="0"/>
                <a:t>th</a:t>
              </a:r>
              <a:r>
                <a:rPr lang="en-GB" sz="1300" dirty="0"/>
                <a:t> at 11.00 am, until 13.00 pm. </a:t>
              </a:r>
            </a:p>
            <a:p>
              <a:endParaRPr lang="it-IT" sz="1300" dirty="0"/>
            </a:p>
            <a:p>
              <a:r>
                <a:rPr lang="en-GB" sz="1300" dirty="0"/>
                <a:t>Cost per person: 24€.</a:t>
              </a:r>
            </a:p>
            <a:p>
              <a:endParaRPr lang="en-GB" sz="1300" dirty="0"/>
            </a:p>
            <a:p>
              <a:r>
                <a:rPr lang="en-GB" sz="1300" dirty="0"/>
                <a:t>Meeting point: </a:t>
              </a:r>
              <a:r>
                <a:rPr lang="en-GB" sz="1300" dirty="0" err="1"/>
                <a:t>Hofburg</a:t>
              </a:r>
              <a:r>
                <a:rPr lang="en-GB" sz="1300" dirty="0"/>
                <a:t>, </a:t>
              </a:r>
              <a:r>
                <a:rPr lang="en-GB" sz="1300" dirty="0" err="1"/>
                <a:t>Schweizerhof</a:t>
              </a:r>
              <a:r>
                <a:rPr lang="en-GB" sz="1300" dirty="0"/>
                <a:t>, 1010 Wien in front of the museum.</a:t>
              </a:r>
            </a:p>
            <a:p>
              <a:endParaRPr lang="it-IT" sz="1300" dirty="0"/>
            </a:p>
            <a:p>
              <a:r>
                <a:rPr lang="en-GB" sz="1300" dirty="0"/>
                <a:t>The tour the Imperial Treasury is a chance to admire the most beautiful crown ever made, to explore the history of the mighty Habsburg dynasty, learn about the history of the Holy Roman Empire looking at the royal regalia, at the solid silver cradle of the king of Rome and the order of the Golden Fleece.</a:t>
              </a:r>
            </a:p>
            <a:p>
              <a:endParaRPr lang="it-IT" sz="1300" dirty="0"/>
            </a:p>
            <a:p>
              <a:r>
                <a:rPr lang="en-GB" sz="1300" dirty="0"/>
                <a:t>If you wish to attend, please register here: </a:t>
              </a:r>
              <a:r>
                <a:rPr lang="en-GB" sz="1300" dirty="0">
                  <a:hlinkClick r:id="rId2"/>
                </a:rPr>
                <a:t>https://doodle.com/poll/tky5akcuy7zbzzac</a:t>
              </a:r>
              <a:endParaRPr lang="en-GB" sz="1300" dirty="0"/>
            </a:p>
            <a:p>
              <a:r>
                <a:rPr lang="en-GB" sz="1300" dirty="0"/>
                <a:t>IMPORTANT!</a:t>
              </a:r>
            </a:p>
            <a:p>
              <a:pPr marL="285750" indent="-285750">
                <a:buFontTx/>
                <a:buChar char="-"/>
              </a:pPr>
              <a:r>
                <a:rPr lang="en-GB" sz="1300" dirty="0"/>
                <a:t>please kindly enter your </a:t>
              </a:r>
              <a:r>
                <a:rPr lang="en-GB" sz="1300" b="1" u="sng" dirty="0"/>
                <a:t>name and surname followed by your email</a:t>
              </a:r>
              <a:r>
                <a:rPr lang="en-GB" sz="1300" dirty="0"/>
                <a:t>, in order to be reached for any further update;</a:t>
              </a:r>
            </a:p>
            <a:p>
              <a:pPr marL="285750" indent="-285750">
                <a:buFontTx/>
                <a:buChar char="-"/>
              </a:pPr>
              <a:r>
                <a:rPr lang="en-GB" sz="1300" dirty="0"/>
                <a:t>only registrations on the above web site will be included and the criteria will be on first come, first served basis.</a:t>
              </a:r>
            </a:p>
            <a:p>
              <a:endParaRPr lang="it-IT" sz="1300" dirty="0"/>
            </a:p>
            <a:p>
              <a:r>
                <a:rPr lang="en-GB" sz="1300" dirty="0"/>
                <a:t>The event will be confirmed with minimum 15 attendees and we will be able to host maximum 25 people. When the maximum number of registered attendees is reached, the website will not allow you to register any more. Only in this case, please kindly send us an email to </a:t>
              </a:r>
              <a:r>
                <a:rPr lang="en-GB" sz="1300" u="sng" dirty="0">
                  <a:hlinkClick r:id="rId3"/>
                </a:rPr>
                <a:t>cultureclub@ptavis.com</a:t>
              </a:r>
              <a:r>
                <a:rPr lang="en-GB" sz="1300" dirty="0"/>
                <a:t>. We will be pleased to manage a waiting list and we will promptly inform you, if we can place your request.</a:t>
              </a:r>
            </a:p>
            <a:p>
              <a:endParaRPr lang="it-IT" sz="1300" dirty="0"/>
            </a:p>
            <a:p>
              <a:r>
                <a:rPr lang="en-GB" sz="1300" dirty="0"/>
                <a:t>Thank you!</a:t>
              </a:r>
              <a:endParaRPr lang="it-IT" sz="1300" dirty="0"/>
            </a:p>
            <a:p>
              <a:r>
                <a:rPr lang="en-GB" sz="1300" dirty="0"/>
                <a:t>Michela &amp; Serena</a:t>
              </a:r>
            </a:p>
            <a:p>
              <a:endParaRPr lang="en-GB" sz="1300" dirty="0"/>
            </a:p>
            <a:p>
              <a:r>
                <a:rPr lang="en-GB" sz="1300" dirty="0"/>
                <a:t>Contacts:</a:t>
              </a:r>
            </a:p>
            <a:p>
              <a:r>
                <a:rPr lang="en-GB" sz="1300" u="sng" dirty="0">
                  <a:hlinkClick r:id="rId3"/>
                </a:rPr>
                <a:t>cultureclub@ptavis.com</a:t>
              </a:r>
              <a:endParaRPr lang="it-IT" sz="1300" dirty="0"/>
            </a:p>
          </p:txBody>
        </p:sp>
        <p:pic>
          <p:nvPicPr>
            <p:cNvPr id="8" name="Immagine 7" descr="Immagine che contiene accessorio, tavolo, gioielli della corona, interni&#10;&#10;Descrizione generata con affidabilità molto elevata">
              <a:extLst>
                <a:ext uri="{FF2B5EF4-FFF2-40B4-BE49-F238E27FC236}">
                  <a16:creationId xmlns:a16="http://schemas.microsoft.com/office/drawing/2014/main" id="{D87B042A-52AF-47BA-9495-1CDDF3F55B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499" y="665544"/>
              <a:ext cx="4093603" cy="4977114"/>
            </a:xfrm>
            <a:prstGeom prst="rect">
              <a:avLst/>
            </a:prstGeom>
          </p:spPr>
        </p:pic>
      </p:grpSp>
    </p:spTree>
    <p:extLst>
      <p:ext uri="{BB962C8B-B14F-4D97-AF65-F5344CB8AC3E}">
        <p14:creationId xmlns:p14="http://schemas.microsoft.com/office/powerpoint/2010/main" val="46979708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285</Words>
  <Application>Microsoft Office PowerPoint</Application>
  <PresentationFormat>Widescreen</PresentationFormat>
  <Paragraphs>23</Paragraphs>
  <Slides>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vt:i4>
      </vt:variant>
    </vt:vector>
  </HeadingPairs>
  <TitlesOfParts>
    <vt:vector size="5" baseType="lpstr">
      <vt:lpstr>Arial</vt:lpstr>
      <vt:lpstr>Calibri</vt:lpstr>
      <vt:lpstr>Calibri Light</vt:lpstr>
      <vt:lpstr>Tema di Office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TheJacker05🎮è🏆forte Tanto</dc:creator>
  <cp:lastModifiedBy>TheJacker05🎮è🏆forte Tanto</cp:lastModifiedBy>
  <cp:revision>7</cp:revision>
  <dcterms:created xsi:type="dcterms:W3CDTF">2018-09-14T09:36:07Z</dcterms:created>
  <dcterms:modified xsi:type="dcterms:W3CDTF">2018-09-14T12:12:23Z</dcterms:modified>
</cp:coreProperties>
</file>